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1"/>
  </p:notesMasterIdLst>
  <p:sldIdLst>
    <p:sldId id="261" r:id="rId2"/>
    <p:sldId id="262" r:id="rId3"/>
    <p:sldId id="264" r:id="rId4"/>
    <p:sldId id="260" r:id="rId5"/>
    <p:sldId id="259" r:id="rId6"/>
    <p:sldId id="258" r:id="rId7"/>
    <p:sldId id="257" r:id="rId8"/>
    <p:sldId id="265" r:id="rId9"/>
    <p:sldId id="266" r:id="rId10"/>
  </p:sldIdLst>
  <p:sldSz cx="9144000" cy="6858000" type="screen4x3"/>
  <p:notesSz cx="6858000" cy="9144000"/>
  <p:defaultTextStyle>
    <a:defPPr>
      <a:defRPr lang="pl-P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26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nagłówka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3" name="Symbol zastępczy daty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AA73DD-9765-496D-9B71-2D621CC36B74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4" name="Symbol zastępczy obrazu slajd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l-PL"/>
          </a:p>
        </p:txBody>
      </p:sp>
      <p:sp>
        <p:nvSpPr>
          <p:cNvPr id="5" name="Symbol zastępczy notatek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6" name="Symbol zastępczy stopki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l-PL"/>
          </a:p>
        </p:txBody>
      </p:sp>
      <p:sp>
        <p:nvSpPr>
          <p:cNvPr id="7" name="Symbol zastępczy numeru slajd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B70831-8ABA-447D-AA1C-25EFF83B36EE}" type="slidenum">
              <a:rPr lang="pl-PL" smtClean="0"/>
              <a:t>‹#›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6230735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B70831-8ABA-447D-AA1C-25EFF83B36EE}" type="slidenum">
              <a:rPr lang="pl-PL" smtClean="0"/>
              <a:t>4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230300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l-PL" smtClean="0"/>
              <a:t>Kliknij, aby edytować styl wzorca podtytułu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4C1A-6601-4FC1-8383-A264A92764AC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AE09-65E5-4364-847D-78DE400FC53C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4C1A-6601-4FC1-8383-A264A92764AC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AE09-65E5-4364-847D-78DE400FC53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4C1A-6601-4FC1-8383-A264A92764AC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AE09-65E5-4364-847D-78DE400FC53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4C1A-6601-4FC1-8383-A264A92764AC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AE09-65E5-4364-847D-78DE400FC53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4C1A-6601-4FC1-8383-A264A92764AC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AE09-65E5-4364-847D-78DE400FC53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4C1A-6601-4FC1-8383-A264A92764AC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AE09-65E5-4364-847D-78DE400FC53C}" type="slidenum">
              <a:rPr lang="pl-PL" smtClean="0"/>
              <a:t>‹#›</a:t>
            </a:fld>
            <a:endParaRPr lang="pl-PL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pl-PL" smtClean="0"/>
              <a:t>Kliknij, aby edytować style wzorca tekstu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4C1A-6601-4FC1-8383-A264A92764AC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AE09-65E5-4364-847D-78DE400FC53C}" type="slidenum">
              <a:rPr lang="pl-PL" smtClean="0"/>
              <a:t>‹#›</a:t>
            </a:fld>
            <a:endParaRPr lang="pl-PL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4C1A-6601-4FC1-8383-A264A92764AC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AE09-65E5-4364-847D-78DE400FC53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4C1A-6601-4FC1-8383-A264A92764AC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AE09-65E5-4364-847D-78DE400FC53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4C1A-6601-4FC1-8383-A264A92764AC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AE09-65E5-4364-847D-78DE400FC53C}" type="slidenum">
              <a:rPr lang="pl-PL" smtClean="0"/>
              <a:t>‹#›</a:t>
            </a:fld>
            <a:endParaRPr lang="pl-PL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l-PL" smtClean="0"/>
              <a:t>Kliknij ikonę, aby dodać obraz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E634C1A-6601-4FC1-8383-A264A92764AC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l-P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BAE09-65E5-4364-847D-78DE400FC53C}" type="slidenum">
              <a:rPr lang="pl-PL" smtClean="0"/>
              <a:t>‹#›</a:t>
            </a:fld>
            <a:endParaRPr lang="pl-PL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pl-PL" smtClean="0"/>
              <a:t>Kliknij, aby edytować styl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pl-PL" smtClean="0"/>
              <a:t>Kliknij, aby edytować styl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7E634C1A-6601-4FC1-8383-A264A92764AC}" type="datetimeFigureOut">
              <a:rPr lang="pl-PL" smtClean="0"/>
              <a:t>2020-04-16</a:t>
            </a:fld>
            <a:endParaRPr lang="pl-P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pl-P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06BAE09-65E5-4364-847D-78DE400FC53C}" type="slidenum">
              <a:rPr lang="pl-PL" smtClean="0"/>
              <a:t>‹#›</a:t>
            </a:fld>
            <a:endParaRPr lang="pl-PL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jp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rostokąt 2"/>
          <p:cNvSpPr/>
          <p:nvPr/>
        </p:nvSpPr>
        <p:spPr>
          <a:xfrm>
            <a:off x="1763688" y="836712"/>
            <a:ext cx="6336704" cy="280076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Świąteczne </a:t>
            </a:r>
          </a:p>
          <a:p>
            <a:r>
              <a:rPr lang="pl-PL" sz="8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DIY </a:t>
            </a:r>
            <a:r>
              <a:rPr lang="pl-PL" sz="880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endParaRPr lang="pl-PL" sz="8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68046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obrazu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2132" b="22132"/>
          <a:stretch>
            <a:fillRect/>
          </a:stretch>
        </p:blipFill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</p:spPr>
      </p:pic>
      <p:sp>
        <p:nvSpPr>
          <p:cNvPr id="3" name="Prostokąt 2"/>
          <p:cNvSpPr/>
          <p:nvPr/>
        </p:nvSpPr>
        <p:spPr>
          <a:xfrm>
            <a:off x="395536" y="1720840"/>
            <a:ext cx="36724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solidFill>
                  <a:srgbClr val="92D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Czego potrzebujemy: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-szklanych naczyń- słoiczków, szklanek, świeczników itp.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-sznurka jutowego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-koronek i/lub wstążek, najlepiej bawełnianych lub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materiału jutowego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-pistoletu z klejem na gorąco lub innego kleju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-filcowych ozdób kojarzących się </a:t>
            </a:r>
            <a:b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 wiosną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-nasion rzeżuchy</a:t>
            </a:r>
          </a:p>
          <a:p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-świeczek typu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</a:t>
            </a:r>
            <a:r>
              <a:rPr lang="pl-PL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endParaRPr lang="pl-PL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51317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obrazu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60" r="660"/>
          <a:stretch>
            <a:fillRect/>
          </a:stretch>
        </p:blipFill>
        <p:spPr>
          <a:xfrm>
            <a:off x="5498254" y="1052736"/>
            <a:ext cx="3225887" cy="2520280"/>
          </a:xfrm>
          <a:prstGeom prst="roundRect">
            <a:avLst>
              <a:gd name="adj" fmla="val 4230"/>
            </a:avLst>
          </a:prstGeom>
        </p:spPr>
      </p:pic>
      <p:pic>
        <p:nvPicPr>
          <p:cNvPr id="3" name="Symbol zastępczy zawartości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7" y="3798332"/>
            <a:ext cx="1800200" cy="1862915"/>
          </a:xfrm>
          <a:prstGeom prst="rect">
            <a:avLst/>
          </a:prstGeom>
        </p:spPr>
      </p:pic>
      <p:pic>
        <p:nvPicPr>
          <p:cNvPr id="4" name="Symbol zastępczy zawartości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11198" y="4581128"/>
            <a:ext cx="1654108" cy="1512168"/>
          </a:xfrm>
          <a:prstGeom prst="rect">
            <a:avLst/>
          </a:prstGeom>
        </p:spPr>
      </p:pic>
      <p:sp>
        <p:nvSpPr>
          <p:cNvPr id="10" name="Prostokąt 9"/>
          <p:cNvSpPr/>
          <p:nvPr/>
        </p:nvSpPr>
        <p:spPr>
          <a:xfrm>
            <a:off x="323528" y="620688"/>
            <a:ext cx="4536504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Otaczamy wybrany przez nas, szklany pojemniczek sznurkiem jutowym- początek i koniec sznurka przyklejamy do pojemniczka klejem na gorąco.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1" name="Prostokąt 10"/>
          <p:cNvSpPr/>
          <p:nvPr/>
        </p:nvSpPr>
        <p:spPr>
          <a:xfrm>
            <a:off x="395536" y="2828836"/>
            <a:ext cx="4104456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Następnie, gdy już otoczymy sznurkiem cały pojemniczek, wybieramy filcowe elementy </a:t>
            </a:r>
            <a:br>
              <a:rPr lang="pl-PL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 sposób, w jaki umieścimy je na pojemniczku.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433877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obrazu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321" b="8321"/>
          <a:stretch>
            <a:fillRect/>
          </a:stretch>
        </p:blipFill>
        <p:spPr>
          <a:xfrm>
            <a:off x="3995936" y="1052736"/>
            <a:ext cx="4824536" cy="4824536"/>
          </a:xfrm>
          <a:prstGeom prst="roundRect">
            <a:avLst>
              <a:gd name="adj" fmla="val 4230"/>
            </a:avLst>
          </a:prstGeom>
        </p:spPr>
      </p:pic>
      <p:sp>
        <p:nvSpPr>
          <p:cNvPr id="5" name="Prostokąt 4"/>
          <p:cNvSpPr/>
          <p:nvPr/>
        </p:nvSpPr>
        <p:spPr>
          <a:xfrm>
            <a:off x="323528" y="320150"/>
            <a:ext cx="3384375" cy="600164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pl-PL" sz="2400" dirty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Elementy filcowe przyklejamy klejem na gorąco do pojemniczka, otoczonego sznurkiem jutowym, tworząc własne kompozycje</a:t>
            </a:r>
            <a:r>
              <a:rPr lang="pl-PL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lvl="0"/>
            <a:r>
              <a:rPr lang="pl-PL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Oczywiście, możemy też kupić filc w kawałkach, a potem sami stworzyć z niego elementy dekoracyjne.</a:t>
            </a:r>
          </a:p>
          <a:p>
            <a:pPr lvl="0"/>
            <a:r>
              <a:rPr lang="pl-PL" sz="2400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gotowych pojemniczków można też dodać drobne elementy, takie jak np. koraliki lub brokat- byle nie za dużo</a:t>
            </a:r>
            <a:r>
              <a:rPr lang="pl-PL" dirty="0" smtClean="0">
                <a:solidFill>
                  <a:prstClr val="black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pl-PL" dirty="0">
              <a:solidFill>
                <a:prstClr val="black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194397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404664"/>
            <a:ext cx="3346450" cy="2509837"/>
          </a:xfrm>
          <a:prstGeom prst="rect">
            <a:avLst/>
          </a:prstGeom>
        </p:spPr>
      </p:pic>
      <p:pic>
        <p:nvPicPr>
          <p:cNvPr id="3" name="Symbol zastępczy zawartości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515" y="404664"/>
            <a:ext cx="2601467" cy="3475037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1043608" y="3879700"/>
            <a:ext cx="6768752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Kolejne pojemniczki możemy otoczyć sznurkiem jutowym w inny sposób, np. trochę na dole i górze wybranego naczynia. Pomiędzy przyklejonymi sznureczkami umieszczamy wstążkę. Kiedy wstążka zostaje przyklejona, okręcamy jeszcze sznurek jutowy u góry pojemniczka i formujemy kokardkę. 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545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43000" y="1214438"/>
            <a:ext cx="3346450" cy="2509837"/>
          </a:xfrm>
          <a:prstGeom prst="rect">
            <a:avLst/>
          </a:prstGeom>
        </p:spPr>
      </p:pic>
      <p:pic>
        <p:nvPicPr>
          <p:cNvPr id="3" name="Symbol zastępczy zawartości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17516" y="731838"/>
            <a:ext cx="2601467" cy="3475037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1043607" y="4952494"/>
            <a:ext cx="6575375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Sznurek może też otaczać tylko górną część pojemniczka. Pod sznurkiem zawiązujemy kokardkę. Dół pojemniczka otaczamy wstążką 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114969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03648" y="476672"/>
            <a:ext cx="3312368" cy="3240359"/>
          </a:xfrm>
          <a:prstGeom prst="rect">
            <a:avLst/>
          </a:prstGeom>
        </p:spPr>
      </p:pic>
      <p:pic>
        <p:nvPicPr>
          <p:cNvPr id="3" name="Symbol zastępczy zawartości 7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48064" y="764704"/>
            <a:ext cx="2664296" cy="2448272"/>
          </a:xfrm>
          <a:prstGeom prst="rect">
            <a:avLst/>
          </a:prstGeom>
        </p:spPr>
      </p:pic>
      <p:sp>
        <p:nvSpPr>
          <p:cNvPr id="4" name="Prostokąt 3"/>
          <p:cNvSpPr/>
          <p:nvPr/>
        </p:nvSpPr>
        <p:spPr>
          <a:xfrm>
            <a:off x="1259632" y="3861048"/>
            <a:ext cx="597666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przygotowanych pojemniczków  możemy włożyć namoczoną watę kosmetyczną, </a:t>
            </a:r>
            <a:endParaRPr lang="pl-PL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a </a:t>
            </a:r>
            <a:r>
              <a:rPr lang="pl-PL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następnie nasypać tam nasionek rzeżuchy. Jeśli będziemy o tę rzeżuchę odpowiednio dbać, to powstanie nam prześliczny, mały ogródek do postawienia na odświętny 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stół.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396485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obrazu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7200" b="7200"/>
          <a:stretch>
            <a:fillRect/>
          </a:stretch>
        </p:blipFill>
        <p:spPr>
          <a:xfrm>
            <a:off x="4475175" y="1916832"/>
            <a:ext cx="4114800" cy="3785652"/>
          </a:xfrm>
          <a:prstGeom prst="roundRect">
            <a:avLst>
              <a:gd name="adj" fmla="val 4230"/>
            </a:avLst>
          </a:prstGeom>
        </p:spPr>
      </p:pic>
      <p:sp>
        <p:nvSpPr>
          <p:cNvPr id="3" name="Prostokąt 2"/>
          <p:cNvSpPr/>
          <p:nvPr/>
        </p:nvSpPr>
        <p:spPr>
          <a:xfrm>
            <a:off x="395536" y="1340768"/>
            <a:ext cx="331236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Możemy również włożyć do pojemniczka, zamiast rzeżuchy, świeczkę typu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tea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pl-PL" sz="24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light</a:t>
            </a: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żeby powstał oryginalny lampionik. </a:t>
            </a:r>
          </a:p>
          <a:p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Taka ozdoba pomaga </a:t>
            </a:r>
            <a:b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pl-PL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w stworzeniu  bardzo przyjemny nastroju, i to nie tylko w świąteczny czas.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019340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Symbol zastępczy zawartości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52152"/>
            <a:ext cx="3456384" cy="4154724"/>
          </a:xfrm>
          <a:prstGeom prst="rect">
            <a:avLst/>
          </a:prstGeom>
        </p:spPr>
      </p:pic>
      <p:pic>
        <p:nvPicPr>
          <p:cNvPr id="3" name="Symbol zastępczy zawartości 5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88024" y="731838"/>
            <a:ext cx="3024336" cy="3475037"/>
          </a:xfrm>
          <a:prstGeom prst="rect">
            <a:avLst/>
          </a:prstGeom>
        </p:spPr>
      </p:pic>
      <p:sp>
        <p:nvSpPr>
          <p:cNvPr id="5" name="Prostokąt 4"/>
          <p:cNvSpPr/>
          <p:nvPr/>
        </p:nvSpPr>
        <p:spPr>
          <a:xfrm>
            <a:off x="1187624" y="4365104"/>
            <a:ext cx="619268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sz="2400" b="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Możliwości jest tu naprawdę wiele, ogranicza nas tylko nasza wyobraźnia</a:t>
            </a:r>
            <a:r>
              <a:rPr lang="pl-PL" sz="2400" b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</a:t>
            </a:r>
            <a:br>
              <a:rPr lang="pl-PL" sz="2400" b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</a:br>
            <a:r>
              <a:rPr lang="pl-PL" sz="2400" b="0" dirty="0" smtClean="0">
                <a:latin typeface="Times New Roman" panose="02020603050405020304" pitchFamily="18" charset="0"/>
                <a:cs typeface="Times New Roman" panose="02020603050405020304" pitchFamily="18" charset="0"/>
                <a:sym typeface="Wingdings" panose="05000000000000000000" pitchFamily="2" charset="2"/>
              </a:rPr>
              <a:t>Natomiast, efekty naszej pracy nadadzą domowym wnętrzom prawdziwie świątecznego klimatu.</a:t>
            </a:r>
            <a:endParaRPr lang="pl-PL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3742232"/>
      </p:ext>
    </p:extLst>
  </p:cSld>
  <p:clrMapOvr>
    <a:masterClrMapping/>
  </p:clrMapOvr>
</p:sld>
</file>

<file path=ppt/theme/theme1.xml><?xml version="1.0" encoding="utf-8"?>
<a:theme xmlns:a="http://schemas.openxmlformats.org/drawingml/2006/main" name="Aerodynamiczny">
  <a:themeElements>
    <a:clrScheme name="Aerodynamiczny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Aerodynamiczny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erodynamiczny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yw pakietu Office">
  <a:themeElements>
    <a:clrScheme name="Pakiet 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Slipstream</Template>
  <TotalTime>37</TotalTime>
  <Words>248</Words>
  <Application>Microsoft Office PowerPoint</Application>
  <PresentationFormat>Pokaz na ekranie (4:3)</PresentationFormat>
  <Paragraphs>23</Paragraphs>
  <Slides>9</Slides>
  <Notes>1</Notes>
  <HiddenSlides>0</HiddenSlides>
  <MMClips>0</MMClips>
  <ScaleCrop>false</ScaleCrop>
  <HeadingPairs>
    <vt:vector size="4" baseType="variant">
      <vt:variant>
        <vt:lpstr>Motyw</vt:lpstr>
      </vt:variant>
      <vt:variant>
        <vt:i4>1</vt:i4>
      </vt:variant>
      <vt:variant>
        <vt:lpstr>Tytuły slajdów</vt:lpstr>
      </vt:variant>
      <vt:variant>
        <vt:i4>9</vt:i4>
      </vt:variant>
    </vt:vector>
  </HeadingPairs>
  <TitlesOfParts>
    <vt:vector size="10" baseType="lpstr">
      <vt:lpstr>Aerodynamiczny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burza6</dc:creator>
  <cp:lastModifiedBy>alicja</cp:lastModifiedBy>
  <cp:revision>4</cp:revision>
  <dcterms:created xsi:type="dcterms:W3CDTF">2020-04-03T12:06:39Z</dcterms:created>
  <dcterms:modified xsi:type="dcterms:W3CDTF">2020-04-16T14:39:52Z</dcterms:modified>
</cp:coreProperties>
</file>